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50"/>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03" r:id="rId20"/>
    <p:sldId id="404" r:id="rId21"/>
    <p:sldId id="405" r:id="rId22"/>
    <p:sldId id="406" r:id="rId23"/>
    <p:sldId id="407" r:id="rId24"/>
    <p:sldId id="427" r:id="rId25"/>
    <p:sldId id="409" r:id="rId26"/>
    <p:sldId id="408" r:id="rId27"/>
    <p:sldId id="410" r:id="rId28"/>
    <p:sldId id="411" r:id="rId29"/>
    <p:sldId id="429" r:id="rId30"/>
    <p:sldId id="428" r:id="rId31"/>
    <p:sldId id="413" r:id="rId32"/>
    <p:sldId id="414" r:id="rId33"/>
    <p:sldId id="415" r:id="rId34"/>
    <p:sldId id="430" r:id="rId35"/>
    <p:sldId id="416" r:id="rId36"/>
    <p:sldId id="417" r:id="rId37"/>
    <p:sldId id="419" r:id="rId38"/>
    <p:sldId id="418" r:id="rId39"/>
    <p:sldId id="431" r:id="rId40"/>
    <p:sldId id="420" r:id="rId41"/>
    <p:sldId id="421" r:id="rId42"/>
    <p:sldId id="422" r:id="rId43"/>
    <p:sldId id="423" r:id="rId44"/>
    <p:sldId id="424" r:id="rId45"/>
    <p:sldId id="425" r:id="rId46"/>
    <p:sldId id="426" r:id="rId47"/>
    <p:sldId id="432" r:id="rId48"/>
    <p:sldId id="43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74613"/>
  </p:normalViewPr>
  <p:slideViewPr>
    <p:cSldViewPr snapToGrid="0">
      <p:cViewPr varScale="1">
        <p:scale>
          <a:sx n="126" d="100"/>
          <a:sy n="126" d="100"/>
        </p:scale>
        <p:origin x="3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9/5/24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5093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5/9/24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5/9/24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5/9/24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5/9/24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5/9/24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5/9/24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5/9/24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5/9/24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5/9/24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5/9/24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5/9/24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5/9/24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s.google.com/optimizatio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Librerías de optimización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2499360" y="1959428"/>
            <a:ext cx="8892540" cy="3969785"/>
          </a:xfrm>
        </p:spPr>
        <p:txBody>
          <a:bodyPr>
            <a:normAutofit fontScale="92500"/>
          </a:bodyPr>
          <a:lstStyle/>
          <a:p>
            <a:pPr marL="0" indent="0">
              <a:buNone/>
            </a:pPr>
            <a:r>
              <a:rPr lang="es-ES" sz="2400" dirty="0"/>
              <a:t>Una librería que nos puede ayudar a aplicar estas optimizaciones o más complejas, es </a:t>
            </a:r>
            <a:r>
              <a:rPr lang="es-ES" sz="2400" dirty="0">
                <a:hlinkClick r:id="rId3"/>
              </a:rPr>
              <a:t>OR-Tools</a:t>
            </a:r>
            <a:r>
              <a:rPr lang="es-ES" sz="2400" dirty="0"/>
              <a:t> de Google.</a:t>
            </a:r>
          </a:p>
          <a:p>
            <a:pPr marL="0" indent="0">
              <a:buNone/>
            </a:pPr>
            <a:r>
              <a:rPr lang="es-ES" sz="2400" dirty="0"/>
              <a:t>Es un paquete de software de código abierto para optimización, diseñado para abordar los problemas difíciles en rutas de vehículos, flujos, programación lineal y entera, y programación de restricciones.</a:t>
            </a:r>
          </a:p>
          <a:p>
            <a:pPr marL="0" indent="0">
              <a:buNone/>
            </a:pPr>
            <a:r>
              <a:rPr lang="es-ES" sz="2400" dirty="0"/>
              <a:t>Se puede modelar un problema en el lenguaje de programación de elección (C++, Python, Java, </a:t>
            </a:r>
            <a:r>
              <a:rPr lang="es-ES" sz="2400" dirty="0" err="1"/>
              <a:t>etc</a:t>
            </a:r>
            <a:r>
              <a:rPr lang="es-ES" sz="2400" dirty="0"/>
              <a:t>), y luego se puede utilizar una media docena de solucionadores para resolverlo, tanto comerciales como de código abierto.</a:t>
            </a:r>
          </a:p>
        </p:txBody>
      </p:sp>
      <p:pic>
        <p:nvPicPr>
          <p:cNvPr id="7" name="Picture 6" descr="A hexagon shaped logo&#10;&#10;Description automatically generated">
            <a:extLst>
              <a:ext uri="{FF2B5EF4-FFF2-40B4-BE49-F238E27FC236}">
                <a16:creationId xmlns:a16="http://schemas.microsoft.com/office/drawing/2014/main" id="{5D810E2B-E21E-469C-B003-F3B7E5D0EF03}"/>
              </a:ext>
            </a:extLst>
          </p:cNvPr>
          <p:cNvPicPr>
            <a:picLocks noChangeAspect="1"/>
          </p:cNvPicPr>
          <p:nvPr/>
        </p:nvPicPr>
        <p:blipFill>
          <a:blip r:embed="rId4"/>
          <a:stretch>
            <a:fillRect/>
          </a:stretch>
        </p:blipFill>
        <p:spPr>
          <a:xfrm>
            <a:off x="967538" y="2087803"/>
            <a:ext cx="1264920" cy="1264920"/>
          </a:xfrm>
          <a:prstGeom prst="rect">
            <a:avLst/>
          </a:prstGeom>
        </p:spPr>
      </p:pic>
    </p:spTree>
    <p:extLst>
      <p:ext uri="{BB962C8B-B14F-4D97-AF65-F5344CB8AC3E}">
        <p14:creationId xmlns:p14="http://schemas.microsoft.com/office/powerpoint/2010/main" val="151571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10920</TotalTime>
  <Words>4343</Words>
  <Application>Microsoft Macintosh PowerPoint</Application>
  <PresentationFormat>Widescreen</PresentationFormat>
  <Paragraphs>409</Paragraphs>
  <Slides>48</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Librerías de optimización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162</cp:revision>
  <dcterms:created xsi:type="dcterms:W3CDTF">2024-01-28T21:07:34Z</dcterms:created>
  <dcterms:modified xsi:type="dcterms:W3CDTF">2024-05-10T01:10:01Z</dcterms:modified>
</cp:coreProperties>
</file>